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4427538" cy="3959225"/>
  <p:notesSz cx="6858000" cy="9144000"/>
  <p:defaultTextStyle>
    <a:defPPr>
      <a:defRPr lang="de-DE"/>
    </a:defPPr>
    <a:lvl1pPr marL="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1pPr>
    <a:lvl2pPr marL="258513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2pPr>
    <a:lvl3pPr marL="517026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3pPr>
    <a:lvl4pPr marL="775539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4pPr>
    <a:lvl5pPr marL="1034051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5pPr>
    <a:lvl6pPr marL="1292565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6pPr>
    <a:lvl7pPr marL="1551078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7pPr>
    <a:lvl8pPr marL="180959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8pPr>
    <a:lvl9pPr marL="2068104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624"/>
    <p:restoredTop sz="94712"/>
  </p:normalViewPr>
  <p:slideViewPr>
    <p:cSldViewPr snapToGrid="0" snapToObjects="1">
      <p:cViewPr>
        <p:scale>
          <a:sx n="140" d="100"/>
          <a:sy n="140" d="100"/>
        </p:scale>
        <p:origin x="196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066" y="647957"/>
            <a:ext cx="3763407" cy="1378397"/>
          </a:xfrm>
        </p:spPr>
        <p:txBody>
          <a:bodyPr anchor="b"/>
          <a:lstStyle>
            <a:lvl1pPr algn="ctr"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3442" y="2079510"/>
            <a:ext cx="3320654" cy="955896"/>
          </a:xfrm>
        </p:spPr>
        <p:txBody>
          <a:bodyPr/>
          <a:lstStyle>
            <a:lvl1pPr marL="0" indent="0" algn="ctr">
              <a:buNone/>
              <a:defRPr sz="1162"/>
            </a:lvl1pPr>
            <a:lvl2pPr marL="221376" indent="0" algn="ctr">
              <a:buNone/>
              <a:defRPr sz="968"/>
            </a:lvl2pPr>
            <a:lvl3pPr marL="442752" indent="0" algn="ctr">
              <a:buNone/>
              <a:defRPr sz="872"/>
            </a:lvl3pPr>
            <a:lvl4pPr marL="664129" indent="0" algn="ctr">
              <a:buNone/>
              <a:defRPr sz="775"/>
            </a:lvl4pPr>
            <a:lvl5pPr marL="885505" indent="0" algn="ctr">
              <a:buNone/>
              <a:defRPr sz="775"/>
            </a:lvl5pPr>
            <a:lvl6pPr marL="1106881" indent="0" algn="ctr">
              <a:buNone/>
              <a:defRPr sz="775"/>
            </a:lvl6pPr>
            <a:lvl7pPr marL="1328257" indent="0" algn="ctr">
              <a:buNone/>
              <a:defRPr sz="775"/>
            </a:lvl7pPr>
            <a:lvl8pPr marL="1549634" indent="0" algn="ctr">
              <a:buNone/>
              <a:defRPr sz="775"/>
            </a:lvl8pPr>
            <a:lvl9pPr marL="1771010" indent="0" algn="ctr">
              <a:buNone/>
              <a:defRPr sz="775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68457" y="210792"/>
            <a:ext cx="954688" cy="335526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394" y="210792"/>
            <a:ext cx="2808719" cy="335526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087" y="987058"/>
            <a:ext cx="3818752" cy="1646927"/>
          </a:xfrm>
        </p:spPr>
        <p:txBody>
          <a:bodyPr anchor="b"/>
          <a:lstStyle>
            <a:lvl1pPr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087" y="2649566"/>
            <a:ext cx="3818752" cy="866080"/>
          </a:xfrm>
        </p:spPr>
        <p:txBody>
          <a:bodyPr/>
          <a:lstStyle>
            <a:lvl1pPr marL="0" indent="0">
              <a:buNone/>
              <a:defRPr sz="1162">
                <a:solidFill>
                  <a:schemeClr val="tx1"/>
                </a:solidFill>
              </a:defRPr>
            </a:lvl1pPr>
            <a:lvl2pPr marL="22137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2pPr>
            <a:lvl3pPr marL="442752" indent="0">
              <a:buNone/>
              <a:defRPr sz="872">
                <a:solidFill>
                  <a:schemeClr val="tx1">
                    <a:tint val="75000"/>
                  </a:schemeClr>
                </a:solidFill>
              </a:defRPr>
            </a:lvl3pPr>
            <a:lvl4pPr marL="664129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4pPr>
            <a:lvl5pPr marL="885505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5pPr>
            <a:lvl6pPr marL="1106881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6pPr>
            <a:lvl7pPr marL="1328257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7pPr>
            <a:lvl8pPr marL="1549634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8pPr>
            <a:lvl9pPr marL="1771010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393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41441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10793"/>
            <a:ext cx="3818752" cy="76526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970" y="970560"/>
            <a:ext cx="1873056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970" y="1446217"/>
            <a:ext cx="1873056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41442" y="970560"/>
            <a:ext cx="1882280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41442" y="1446217"/>
            <a:ext cx="1882280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2280" y="570056"/>
            <a:ext cx="2241441" cy="2813616"/>
          </a:xfrm>
        </p:spPr>
        <p:txBody>
          <a:bodyPr/>
          <a:lstStyle>
            <a:lvl1pPr>
              <a:defRPr sz="1549"/>
            </a:lvl1pPr>
            <a:lvl2pPr>
              <a:defRPr sz="1356"/>
            </a:lvl2pPr>
            <a:lvl3pPr>
              <a:defRPr sz="1162"/>
            </a:lvl3pPr>
            <a:lvl4pPr>
              <a:defRPr sz="968"/>
            </a:lvl4pPr>
            <a:lvl5pPr>
              <a:defRPr sz="968"/>
            </a:lvl5pPr>
            <a:lvl6pPr>
              <a:defRPr sz="968"/>
            </a:lvl6pPr>
            <a:lvl7pPr>
              <a:defRPr sz="968"/>
            </a:lvl7pPr>
            <a:lvl8pPr>
              <a:defRPr sz="968"/>
            </a:lvl8pPr>
            <a:lvl9pPr>
              <a:defRPr sz="968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82280" y="570056"/>
            <a:ext cx="2241441" cy="2813616"/>
          </a:xfrm>
        </p:spPr>
        <p:txBody>
          <a:bodyPr anchor="t"/>
          <a:lstStyle>
            <a:lvl1pPr marL="0" indent="0">
              <a:buNone/>
              <a:defRPr sz="1549"/>
            </a:lvl1pPr>
            <a:lvl2pPr marL="221376" indent="0">
              <a:buNone/>
              <a:defRPr sz="1356"/>
            </a:lvl2pPr>
            <a:lvl3pPr marL="442752" indent="0">
              <a:buNone/>
              <a:defRPr sz="1162"/>
            </a:lvl3pPr>
            <a:lvl4pPr marL="664129" indent="0">
              <a:buNone/>
              <a:defRPr sz="968"/>
            </a:lvl4pPr>
            <a:lvl5pPr marL="885505" indent="0">
              <a:buNone/>
              <a:defRPr sz="968"/>
            </a:lvl5pPr>
            <a:lvl6pPr marL="1106881" indent="0">
              <a:buNone/>
              <a:defRPr sz="968"/>
            </a:lvl6pPr>
            <a:lvl7pPr marL="1328257" indent="0">
              <a:buNone/>
              <a:defRPr sz="968"/>
            </a:lvl7pPr>
            <a:lvl8pPr marL="1549634" indent="0">
              <a:buNone/>
              <a:defRPr sz="968"/>
            </a:lvl8pPr>
            <a:lvl9pPr marL="1771010" indent="0">
              <a:buNone/>
              <a:defRPr sz="968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393" y="210793"/>
            <a:ext cx="3818752" cy="76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93" y="1053960"/>
            <a:ext cx="3818752" cy="251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393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6622" y="3669616"/>
            <a:ext cx="1494294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26949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07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42752" rtl="0" eaLnBrk="1" latinLnBrk="0" hangingPunct="1">
        <a:lnSpc>
          <a:spcPct val="90000"/>
        </a:lnSpc>
        <a:spcBef>
          <a:spcPct val="0"/>
        </a:spcBef>
        <a:buNone/>
        <a:defRPr sz="21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688" indent="-110688" algn="l" defTabSz="442752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356" kern="1200">
          <a:solidFill>
            <a:schemeClr val="tx1"/>
          </a:solidFill>
          <a:latin typeface="+mn-lt"/>
          <a:ea typeface="+mn-ea"/>
          <a:cs typeface="+mn-cs"/>
        </a:defRPr>
      </a:lvl1pPr>
      <a:lvl2pPr marL="332064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1162" kern="1200">
          <a:solidFill>
            <a:schemeClr val="tx1"/>
          </a:solidFill>
          <a:latin typeface="+mn-lt"/>
          <a:ea typeface="+mn-ea"/>
          <a:cs typeface="+mn-cs"/>
        </a:defRPr>
      </a:lvl2pPr>
      <a:lvl3pPr marL="553441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968" kern="1200">
          <a:solidFill>
            <a:schemeClr val="tx1"/>
          </a:solidFill>
          <a:latin typeface="+mn-lt"/>
          <a:ea typeface="+mn-ea"/>
          <a:cs typeface="+mn-cs"/>
        </a:defRPr>
      </a:lvl3pPr>
      <a:lvl4pPr marL="774817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996193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217569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438946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660322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881698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1pPr>
      <a:lvl2pPr marL="221376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2pPr>
      <a:lvl3pPr marL="442752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3pPr>
      <a:lvl4pPr marL="664129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885505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106881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328257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549634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77101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89947" l="3472" r="98041">
                        <a14:foregroundMark x1="9177" y1="24041" x2="10615" y2="25694"/>
                        <a14:foregroundMark x1="49950" y1="22354" x2="52282" y2="25000"/>
                        <a14:foregroundMark x1="4539" y1="42857" x2="5084" y2="46925"/>
                        <a14:foregroundMark x1="8829" y1="30489" x2="9549" y2="33796"/>
                        <a14:backgroundMark x1="64087" y1="55522" x2="65873" y2="77216"/>
                        <a14:backgroundMark x1="74826" y1="84590" x2="76959" y2="85317"/>
                        <a14:backgroundMark x1="73214" y1="85780" x2="75000" y2="869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461527" y="367302"/>
            <a:ext cx="4257931" cy="3334876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2852928" y="210312"/>
            <a:ext cx="15746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CC1200 Entwicklungs-platine</a:t>
            </a:r>
            <a:endParaRPr lang="de-DE" sz="2000" dirty="0"/>
          </a:p>
        </p:txBody>
      </p:sp>
      <p:sp>
        <p:nvSpPr>
          <p:cNvPr id="19" name="Textfeld 18"/>
          <p:cNvSpPr txBox="1"/>
          <p:nvPr/>
        </p:nvSpPr>
        <p:spPr>
          <a:xfrm>
            <a:off x="1907463" y="2666863"/>
            <a:ext cx="15746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/>
              <a:t>PowerScale</a:t>
            </a:r>
            <a:r>
              <a:rPr lang="de-DE" sz="2000" dirty="0" smtClean="0"/>
              <a:t> Messeinheit</a:t>
            </a:r>
            <a:endParaRPr lang="de-DE" sz="2000" dirty="0"/>
          </a:p>
        </p:txBody>
      </p:sp>
      <p:sp>
        <p:nvSpPr>
          <p:cNvPr id="20" name="Textfeld 19"/>
          <p:cNvSpPr txBox="1"/>
          <p:nvPr/>
        </p:nvSpPr>
        <p:spPr>
          <a:xfrm>
            <a:off x="1901002" y="1477797"/>
            <a:ext cx="19038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Messanschlüsse</a:t>
            </a:r>
            <a:endParaRPr lang="de-DE" sz="2000" dirty="0"/>
          </a:p>
        </p:txBody>
      </p:sp>
      <p:sp>
        <p:nvSpPr>
          <p:cNvPr id="22" name="Textfeld 21"/>
          <p:cNvSpPr txBox="1"/>
          <p:nvPr/>
        </p:nvSpPr>
        <p:spPr>
          <a:xfrm>
            <a:off x="105769" y="1277742"/>
            <a:ext cx="1585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Adapter</a:t>
            </a:r>
            <a:endParaRPr lang="de-DE" sz="2000" dirty="0"/>
          </a:p>
        </p:txBody>
      </p:sp>
      <p:cxnSp>
        <p:nvCxnSpPr>
          <p:cNvPr id="14" name="Gerade Verbindung mit Pfeil 13"/>
          <p:cNvCxnSpPr/>
          <p:nvPr/>
        </p:nvCxnSpPr>
        <p:spPr>
          <a:xfrm flipH="1" flipV="1">
            <a:off x="1280160" y="1477797"/>
            <a:ext cx="620842" cy="20005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 flipV="1">
            <a:off x="612648" y="987552"/>
            <a:ext cx="466344" cy="3657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6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</Words>
  <Application>Microsoft Macintosh PowerPoint</Application>
  <PresentationFormat>Benutzerdefiniert</PresentationFormat>
  <Paragraphs>4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Office-Design</vt:lpstr>
      <vt:lpstr>PowerPoint-Präsentation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 Drenhaus</dc:creator>
  <cp:lastModifiedBy>Jens Drenhaus</cp:lastModifiedBy>
  <cp:revision>8</cp:revision>
  <dcterms:created xsi:type="dcterms:W3CDTF">2017-07-16T10:16:21Z</dcterms:created>
  <dcterms:modified xsi:type="dcterms:W3CDTF">2017-07-16T12:04:16Z</dcterms:modified>
</cp:coreProperties>
</file>